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127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77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145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865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69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468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947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65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98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37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63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59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31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4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99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76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2023/2/3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27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5" y="355157"/>
            <a:ext cx="9268191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你认为自己有影响力吗？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没有人是没有影响力的。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一个人一出生便有影响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力。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影响了母亲的人生，影响了家人，影响了邻居，影响了历史，影响了神的计划，影响了末日审判，因为多了一个人。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神要一个能影响列国和历史的人。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从这代到那代。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320443" cy="102837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670272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你想带出什么影响力？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正面或是负面呢？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父怎样差遣我，我照样差遣你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一个带下天国影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，要经历耶稣改变的生命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中如何预备自己为神所用？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们的光也当这样照在人前，叫他们看见你们的好行为，便将荣耀归给你们在天上的父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538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发出影响力呢？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在个人生命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在朋友中间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在家人中间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在工作地方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在社区当中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在政府当中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在国度当中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103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为神所用？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一个怎样的人才能影响以上七方面？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修身，齐家，治国，平天下。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要先正其心，才能修其身。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所以需要一个带着耶稣道成肉身之爱的人。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们爱，因为神先爱我们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  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从基督人生的榜样，保罗事奉的人生，看如何在生活中活出神所喜悦的影响力。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290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向神立约，求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神用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你像基督。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我的神啊！我们需要在你的脚前寻求你的引导。我的主啊！你是我的神。我的好处不在你以外。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愿荣耀全归你！愿你的名为大。愿你被高举在全地上。感谢你把我所有自尊和骄傲都除去。我明白我的生命在你手中。我的能力都在乎你。我的日子长久都在乎你。我主啊！愿我能更深明白你道成肉身的真义。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你想带出什么影响力呢？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让人看见基督和神国度临在的荣耀。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946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为神做一个这样有影响力的人：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 lnSpcReduction="10000"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在内心中有爱，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在家人中有恕，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在朋友中有义，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在工作中有忠，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在社会中有德，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在政府中有智，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在国度中有信。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这七方面的影响力，从看不见的心灵到看不见的国度。活出神掌权下的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生命表現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167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734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为神做一个有影响力的人 (第一讲)</vt:lpstr>
      <vt:lpstr>为神做一个有影响力的人 (第一讲)</vt:lpstr>
      <vt:lpstr>在哪里发出影响力呢？</vt:lpstr>
      <vt:lpstr>如何才能为神所用？</vt:lpstr>
      <vt:lpstr>向神立约，求神用你像基督。</vt:lpstr>
      <vt:lpstr>为神做一个这样有影响力的人：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为神做一个有影响力的人(第一讲)</dc:title>
  <dc:creator>sun kwong wong</dc:creator>
  <cp:lastModifiedBy>SL CHAN</cp:lastModifiedBy>
  <cp:revision>5</cp:revision>
  <dcterms:created xsi:type="dcterms:W3CDTF">2023-02-02T10:49:41Z</dcterms:created>
  <dcterms:modified xsi:type="dcterms:W3CDTF">2023-02-02T17:18:58Z</dcterms:modified>
</cp:coreProperties>
</file>